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26"/>
    <p:restoredTop sz="94671"/>
  </p:normalViewPr>
  <p:slideViewPr>
    <p:cSldViewPr snapToGrid="0" snapToObjects="1">
      <p:cViewPr varScale="1">
        <p:scale>
          <a:sx n="130" d="100"/>
          <a:sy n="130" d="100"/>
        </p:scale>
        <p:origin x="2672" y="200"/>
      </p:cViewPr>
      <p:guideLst/>
    </p:cSldViewPr>
  </p:slideViewPr>
  <p:notesTextViewPr>
    <p:cViewPr>
      <p:scale>
        <a:sx n="70" d="100"/>
        <a:sy n="7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08DA4-2C4D-CC4F-A0DF-C1C946D3B9A7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40C1-8FF7-FC41-8CDF-300B822B01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118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3E40C1-8FF7-FC41-8CDF-300B822B01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9323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2148" y="2"/>
            <a:ext cx="7555375" cy="1069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1" y="786563"/>
            <a:ext cx="7559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まちづくりアンケート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0108122-F54A-E3D7-D061-207CD1A6E86F}"/>
              </a:ext>
            </a:extLst>
          </p:cNvPr>
          <p:cNvSpPr txBox="1"/>
          <p:nvPr/>
        </p:nvSpPr>
        <p:spPr>
          <a:xfrm>
            <a:off x="414778" y="2212886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問１　あなたの年齢について、あてはまるものを選んでください。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3057439-B964-EC2D-3721-B52A5077F9A9}"/>
              </a:ext>
            </a:extLst>
          </p:cNvPr>
          <p:cNvSpPr txBox="1"/>
          <p:nvPr/>
        </p:nvSpPr>
        <p:spPr>
          <a:xfrm>
            <a:off x="414778" y="3447847"/>
            <a:ext cx="4031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問２　あなたの性別について、あてはまるものを選んでください。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20A26F-18EC-D1BF-A3B8-F1D27AF69B88}"/>
              </a:ext>
            </a:extLst>
          </p:cNvPr>
          <p:cNvSpPr txBox="1"/>
          <p:nvPr/>
        </p:nvSpPr>
        <p:spPr>
          <a:xfrm>
            <a:off x="414778" y="4173104"/>
            <a:ext cx="45448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問３　あなたの職業は何ですか。あてはまるものをすべて選んでください。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4B8C30-AA2A-2C6D-6AB4-3FA3172760F4}"/>
              </a:ext>
            </a:extLst>
          </p:cNvPr>
          <p:cNvSpPr txBox="1"/>
          <p:nvPr/>
        </p:nvSpPr>
        <p:spPr>
          <a:xfrm>
            <a:off x="414778" y="5401740"/>
            <a:ext cx="50577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問４　あなたのお住まいはどの小学校区ですか。あてはまるものを選んでください。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5AE79C-C7C7-CF4E-C116-543F529CE456}"/>
              </a:ext>
            </a:extLst>
          </p:cNvPr>
          <p:cNvSpPr txBox="1"/>
          <p:nvPr/>
        </p:nvSpPr>
        <p:spPr>
          <a:xfrm>
            <a:off x="414778" y="6377784"/>
            <a:ext cx="5314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問５　あなたは、でふらぐ町に何年お住まいですか。あてはまるものを選んでください。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1E002F-6D7D-6E94-1869-FF41A66860B5}"/>
              </a:ext>
            </a:extLst>
          </p:cNvPr>
          <p:cNvSpPr txBox="1"/>
          <p:nvPr/>
        </p:nvSpPr>
        <p:spPr>
          <a:xfrm>
            <a:off x="414778" y="7360146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問６　でふらぐ町は住みやすいところだと感じますか。あてはまるものを選んでください。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E6FF45-5F62-4502-2110-4FCEF77FD347}"/>
              </a:ext>
            </a:extLst>
          </p:cNvPr>
          <p:cNvSpPr txBox="1"/>
          <p:nvPr/>
        </p:nvSpPr>
        <p:spPr>
          <a:xfrm>
            <a:off x="1" y="9786562"/>
            <a:ext cx="7559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質問は以上です。ご協力ありがとうございました。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5F9B004-6CBC-0B6F-8B9F-85745AC61B08}"/>
              </a:ext>
            </a:extLst>
          </p:cNvPr>
          <p:cNvSpPr txBox="1"/>
          <p:nvPr/>
        </p:nvSpPr>
        <p:spPr>
          <a:xfrm>
            <a:off x="1057452" y="2452805"/>
            <a:ext cx="1146468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１８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４９歳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７９歳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3A2506-BF5C-1FDB-FA9A-9EB20191B225}"/>
              </a:ext>
            </a:extLst>
          </p:cNvPr>
          <p:cNvSpPr txBox="1"/>
          <p:nvPr/>
        </p:nvSpPr>
        <p:spPr>
          <a:xfrm>
            <a:off x="3022242" y="2452805"/>
            <a:ext cx="1146468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８０歳以上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5FAF2F-909B-8636-9886-2736CDD0C33A}"/>
              </a:ext>
            </a:extLst>
          </p:cNvPr>
          <p:cNvSpPr txBox="1"/>
          <p:nvPr/>
        </p:nvSpPr>
        <p:spPr>
          <a:xfrm>
            <a:off x="4994538" y="2452805"/>
            <a:ext cx="1146468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６０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６９歳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5509202-75A6-3D4E-3FC4-BCAB29DD84F3}"/>
              </a:ext>
            </a:extLst>
          </p:cNvPr>
          <p:cNvSpPr txBox="1"/>
          <p:nvPr/>
        </p:nvSpPr>
        <p:spPr>
          <a:xfrm>
            <a:off x="1057452" y="3679373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男性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1749C2E-55C2-F8C4-AF9B-63FCEA125DCA}"/>
              </a:ext>
            </a:extLst>
          </p:cNvPr>
          <p:cNvSpPr txBox="1"/>
          <p:nvPr/>
        </p:nvSpPr>
        <p:spPr>
          <a:xfrm>
            <a:off x="3022242" y="3679373"/>
            <a:ext cx="633507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女性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0A3E836-C433-52BA-F3D1-7C0566C08FD2}"/>
              </a:ext>
            </a:extLst>
          </p:cNvPr>
          <p:cNvSpPr txBox="1"/>
          <p:nvPr/>
        </p:nvSpPr>
        <p:spPr>
          <a:xfrm>
            <a:off x="4994538" y="3679373"/>
            <a:ext cx="1531188" cy="303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その他・回答しない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C9A9B6E-1124-FAA5-0EA1-1A08CC36DB08}"/>
              </a:ext>
            </a:extLst>
          </p:cNvPr>
          <p:cNvSpPr txBox="1"/>
          <p:nvPr/>
        </p:nvSpPr>
        <p:spPr>
          <a:xfrm>
            <a:off x="1057452" y="4410871"/>
            <a:ext cx="1531188" cy="816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会社員・団体職員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パート・アルバイト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7.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無職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507B497-FB36-F1DC-7CA0-5FDADD2F0034}"/>
              </a:ext>
            </a:extLst>
          </p:cNvPr>
          <p:cNvSpPr txBox="1"/>
          <p:nvPr/>
        </p:nvSpPr>
        <p:spPr>
          <a:xfrm>
            <a:off x="3022242" y="4410871"/>
            <a:ext cx="3693640" cy="835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公務員・教員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専業主婦・主夫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8.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その他（　　　　　　　　　　　　　　　　　　　　　）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5FF7FD8-F581-D402-1A14-47B9963C9C5F}"/>
              </a:ext>
            </a:extLst>
          </p:cNvPr>
          <p:cNvSpPr txBox="1"/>
          <p:nvPr/>
        </p:nvSpPr>
        <p:spPr>
          <a:xfrm>
            <a:off x="4994538" y="4410871"/>
            <a:ext cx="1402948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農業・林業・漁業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学生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35F758-82E7-8A89-B6F5-E42A04922023}"/>
              </a:ext>
            </a:extLst>
          </p:cNvPr>
          <p:cNvSpPr txBox="1"/>
          <p:nvPr/>
        </p:nvSpPr>
        <p:spPr>
          <a:xfrm>
            <a:off x="1057452" y="5635321"/>
            <a:ext cx="1018227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Ａ小学校区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Ｄ小学校区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6B930AB-8748-03DA-E004-2937AEE7DEC4}"/>
              </a:ext>
            </a:extLst>
          </p:cNvPr>
          <p:cNvSpPr txBox="1"/>
          <p:nvPr/>
        </p:nvSpPr>
        <p:spPr>
          <a:xfrm>
            <a:off x="3022242" y="5635321"/>
            <a:ext cx="1018227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Ｂ小学校区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Ｅ小学校区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26C818A-52EC-4565-41EC-395F4CD308F9}"/>
              </a:ext>
            </a:extLst>
          </p:cNvPr>
          <p:cNvSpPr txBox="1"/>
          <p:nvPr/>
        </p:nvSpPr>
        <p:spPr>
          <a:xfrm>
            <a:off x="4994538" y="5635321"/>
            <a:ext cx="1018227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Ｃ小学校区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63686EB-76DC-E784-0977-D6A7E0B8B279}"/>
              </a:ext>
            </a:extLst>
          </p:cNvPr>
          <p:cNvSpPr txBox="1"/>
          <p:nvPr/>
        </p:nvSpPr>
        <p:spPr>
          <a:xfrm>
            <a:off x="1057452" y="6615925"/>
            <a:ext cx="1787669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２０年未満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39F847-4636-4BD0-C53A-0997123505F0}"/>
              </a:ext>
            </a:extLst>
          </p:cNvPr>
          <p:cNvSpPr txBox="1"/>
          <p:nvPr/>
        </p:nvSpPr>
        <p:spPr>
          <a:xfrm>
            <a:off x="3022242" y="6615925"/>
            <a:ext cx="1787669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２０年以上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３０年未満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09C370-D132-0ECE-00C9-A7FF33D693FE}"/>
              </a:ext>
            </a:extLst>
          </p:cNvPr>
          <p:cNvSpPr txBox="1"/>
          <p:nvPr/>
        </p:nvSpPr>
        <p:spPr>
          <a:xfrm>
            <a:off x="4994538" y="6615925"/>
            <a:ext cx="1659429" cy="559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５年以上</a:t>
            </a: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〜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１０年未満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6.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３０年以上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D4E7574-C748-12E3-581F-026F85699035}"/>
              </a:ext>
            </a:extLst>
          </p:cNvPr>
          <p:cNvSpPr txBox="1"/>
          <p:nvPr/>
        </p:nvSpPr>
        <p:spPr>
          <a:xfrm>
            <a:off x="414778" y="8591204"/>
            <a:ext cx="5827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>
                <a:latin typeface="BIZ UDGothic" panose="020B0400000000000000" pitchFamily="49" charset="-128"/>
                <a:ea typeface="BIZ UDGothic" panose="020B0400000000000000" pitchFamily="49" charset="-128"/>
              </a:rPr>
              <a:t>問７　これからも、でふらぐ町に住み続けたいと思いますか。あてはまるものを選んでください。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A2AEC82-C16C-DB0D-A52B-E2BF45D8A1CA}"/>
              </a:ext>
            </a:extLst>
          </p:cNvPr>
          <p:cNvSpPr txBox="1"/>
          <p:nvPr/>
        </p:nvSpPr>
        <p:spPr>
          <a:xfrm>
            <a:off x="1057452" y="7593388"/>
            <a:ext cx="2026517" cy="835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どちらかといえば住みにくい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B938F49-0655-0FBC-31F9-A233262C1D4D}"/>
              </a:ext>
            </a:extLst>
          </p:cNvPr>
          <p:cNvSpPr txBox="1"/>
          <p:nvPr/>
        </p:nvSpPr>
        <p:spPr>
          <a:xfrm>
            <a:off x="3917882" y="7593388"/>
            <a:ext cx="2026517" cy="578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どちらかといえば住みやすい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住みにくい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0C7477F-6B27-0764-1D7F-3A6C79FB488B}"/>
              </a:ext>
            </a:extLst>
          </p:cNvPr>
          <p:cNvSpPr txBox="1"/>
          <p:nvPr/>
        </p:nvSpPr>
        <p:spPr>
          <a:xfrm>
            <a:off x="1057452" y="8827332"/>
            <a:ext cx="2411238" cy="835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1.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3.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どちらかといえば住み続けたくない</a:t>
            </a: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5.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わからない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F1ECB80-9A14-8D26-5322-965526A41FC5}"/>
              </a:ext>
            </a:extLst>
          </p:cNvPr>
          <p:cNvSpPr txBox="1"/>
          <p:nvPr/>
        </p:nvSpPr>
        <p:spPr>
          <a:xfrm>
            <a:off x="3917882" y="8827332"/>
            <a:ext cx="2154757" cy="5787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2.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どちらかといえば住み続けたい</a:t>
            </a:r>
            <a:endParaRPr kumimoji="1" lang="en-US" altLang="ja-JP" sz="1000" dirty="0">
              <a:latin typeface="BIZ UDGothic" panose="020B0400000000000000" pitchFamily="49" charset="-128"/>
              <a:ea typeface="BIZ UDGothic" panose="020B0400000000000000" pitchFamily="49" charset="-128"/>
            </a:endParaRPr>
          </a:p>
          <a:p>
            <a:pPr>
              <a:lnSpc>
                <a:spcPts val="2000"/>
              </a:lnSpc>
            </a:pPr>
            <a:r>
              <a:rPr kumimoji="1" lang="en-US" altLang="ja-JP" sz="1000" dirty="0">
                <a:latin typeface="BIZ UDGothic" panose="020B0400000000000000" pitchFamily="49" charset="-128"/>
                <a:ea typeface="BIZ UDGothic" panose="020B0400000000000000" pitchFamily="49" charset="-128"/>
              </a:rPr>
              <a:t>4. </a:t>
            </a:r>
            <a:r>
              <a:rPr kumimoji="1" lang="ja-JP" altLang="en-US" sz="1000">
                <a:latin typeface="BIZ UDGothic" panose="020B0400000000000000" pitchFamily="49" charset="-128"/>
                <a:ea typeface="BIZ UDGothic" panose="020B0400000000000000" pitchFamily="49" charset="-128"/>
              </a:rPr>
              <a:t>住み続けたくない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338</Words>
  <Application>Microsoft Macintosh PowerPoint</Application>
  <PresentationFormat>ユーザー設定</PresentationFormat>
  <Paragraphs>51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UDGothic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15</cp:revision>
  <cp:lastPrinted>2022-07-12T08:16:45Z</cp:lastPrinted>
  <dcterms:created xsi:type="dcterms:W3CDTF">2022-06-17T05:08:10Z</dcterms:created>
  <dcterms:modified xsi:type="dcterms:W3CDTF">2022-12-02T00:09:50Z</dcterms:modified>
</cp:coreProperties>
</file>